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</p:sldIdLst>
  <p:sldSz cx="9601200" cy="12801600" type="A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59" d="100"/>
          <a:sy n="59" d="100"/>
        </p:scale>
        <p:origin x="13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79C-7E0E-4FE1-A2A6-59CFF02D6C0B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65B-1542-4DFF-B35F-883848C9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91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79C-7E0E-4FE1-A2A6-59CFF02D6C0B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65B-1542-4DFF-B35F-883848C9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7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79C-7E0E-4FE1-A2A6-59CFF02D6C0B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65B-1542-4DFF-B35F-883848C9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4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79C-7E0E-4FE1-A2A6-59CFF02D6C0B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65B-1542-4DFF-B35F-883848C9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1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79C-7E0E-4FE1-A2A6-59CFF02D6C0B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65B-1542-4DFF-B35F-883848C9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0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79C-7E0E-4FE1-A2A6-59CFF02D6C0B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65B-1542-4DFF-B35F-883848C9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5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79C-7E0E-4FE1-A2A6-59CFF02D6C0B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65B-1542-4DFF-B35F-883848C9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4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79C-7E0E-4FE1-A2A6-59CFF02D6C0B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65B-1542-4DFF-B35F-883848C9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0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79C-7E0E-4FE1-A2A6-59CFF02D6C0B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65B-1542-4DFF-B35F-883848C9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67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79C-7E0E-4FE1-A2A6-59CFF02D6C0B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65B-1542-4DFF-B35F-883848C9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C79C-7E0E-4FE1-A2A6-59CFF02D6C0B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FB65B-1542-4DFF-B35F-883848C9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28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EC79C-7E0E-4FE1-A2A6-59CFF02D6C0B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FB65B-1542-4DFF-B35F-883848C98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0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53"/>
            <a:ext cx="9601200" cy="1281005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9" y="10268747"/>
            <a:ext cx="3797427" cy="25328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61" y="8270315"/>
            <a:ext cx="3889450" cy="25832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" y="3999630"/>
            <a:ext cx="4053840" cy="30403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" y="1280576"/>
            <a:ext cx="3994944" cy="265335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5" t="1218" r="26657"/>
          <a:stretch/>
        </p:blipFill>
        <p:spPr>
          <a:xfrm rot="292221">
            <a:off x="6688769" y="4720941"/>
            <a:ext cx="2637308" cy="254508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t="1140" r="13501"/>
          <a:stretch/>
        </p:blipFill>
        <p:spPr>
          <a:xfrm>
            <a:off x="6738780" y="7151234"/>
            <a:ext cx="2686443" cy="280417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9"/>
          <a:stretch/>
        </p:blipFill>
        <p:spPr>
          <a:xfrm>
            <a:off x="2566276" y="0"/>
            <a:ext cx="3303619" cy="2280009"/>
          </a:xfrm>
          <a:prstGeom prst="rect">
            <a:avLst/>
          </a:prstGeom>
        </p:spPr>
      </p:pic>
      <p:pic>
        <p:nvPicPr>
          <p:cNvPr id="25" name="Рисунок 24" descr="Воронежский государственный промышленно-гуманитарный колледж (ВГПГК)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83" y="127732"/>
            <a:ext cx="3332137" cy="244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76" y="2812026"/>
            <a:ext cx="3233732" cy="2150432"/>
          </a:xfrm>
          <a:prstGeom prst="rect">
            <a:avLst/>
          </a:prstGeom>
        </p:spPr>
      </p:pic>
      <p:pic>
        <p:nvPicPr>
          <p:cNvPr id="26" name="Рисунок 25" descr="Воронежский государственный промышленно-гуманитарный колледж (ВГПГК)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" r="17959"/>
          <a:stretch/>
        </p:blipFill>
        <p:spPr bwMode="auto">
          <a:xfrm rot="21415984">
            <a:off x="84067" y="6916068"/>
            <a:ext cx="3188841" cy="230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Воронежский государственный промышленно-гуманитарный колледж (ВГПГК)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08" y="2344107"/>
            <a:ext cx="3147630" cy="232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 rotWithShape="1">
          <a:blip r:embed="rId14"/>
          <a:srcRect l="20471" t="13054" r="59681" b="25821"/>
          <a:stretch/>
        </p:blipFill>
        <p:spPr bwMode="auto">
          <a:xfrm>
            <a:off x="3757390" y="4862033"/>
            <a:ext cx="2977256" cy="4310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406" y="9955406"/>
            <a:ext cx="3897179" cy="25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6"/>
          <p:cNvSpPr/>
          <p:nvPr/>
        </p:nvSpPr>
        <p:spPr>
          <a:xfrm>
            <a:off x="0" y="0"/>
            <a:ext cx="9601200" cy="12641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5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53"/>
            <a:ext cx="9601200" cy="12810053"/>
          </a:xfrm>
          <a:prstGeom prst="rect">
            <a:avLst/>
          </a:prstGeom>
        </p:spPr>
      </p:pic>
      <p:pic>
        <p:nvPicPr>
          <p:cNvPr id="2" name="Рисунок 1"/>
          <p:cNvPicPr/>
          <p:nvPr/>
        </p:nvPicPr>
        <p:blipFill rotWithShape="1">
          <a:blip r:embed="rId3"/>
          <a:srcRect l="20471" t="13054" r="59681" b="25821"/>
          <a:stretch/>
        </p:blipFill>
        <p:spPr bwMode="auto">
          <a:xfrm>
            <a:off x="2470483" y="2358189"/>
            <a:ext cx="5079733" cy="83238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22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53"/>
            <a:ext cx="9601200" cy="128100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9" y="6270375"/>
            <a:ext cx="8586538" cy="6439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27857"/>
          <a:stretch/>
        </p:blipFill>
        <p:spPr>
          <a:xfrm>
            <a:off x="417268" y="126198"/>
            <a:ext cx="6184116" cy="62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0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53"/>
            <a:ext cx="9601200" cy="12810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4684"/>
            <a:ext cx="9601200" cy="6376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736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53"/>
            <a:ext cx="9601200" cy="12810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921"/>
            <a:ext cx="9601200" cy="6403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1" y="6641431"/>
            <a:ext cx="8213558" cy="616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7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53"/>
            <a:ext cx="9601200" cy="12810053"/>
          </a:xfrm>
          <a:prstGeom prst="rect">
            <a:avLst/>
          </a:prstGeom>
        </p:spPr>
      </p:pic>
      <p:pic>
        <p:nvPicPr>
          <p:cNvPr id="4" name="Рисунок 3" descr="Воронежский государственный промышленно-гуманитарный колледж (ВГПГК)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70" r="21190"/>
          <a:stretch/>
        </p:blipFill>
        <p:spPr bwMode="auto">
          <a:xfrm>
            <a:off x="513347" y="256673"/>
            <a:ext cx="8839200" cy="582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Воронежский государственный промышленно-гуманитарный колледж (ВГПГК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5" y="7186862"/>
            <a:ext cx="7836568" cy="4782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2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53"/>
            <a:ext cx="9601200" cy="12810053"/>
          </a:xfrm>
          <a:prstGeom prst="rect">
            <a:avLst/>
          </a:prstGeom>
        </p:spPr>
      </p:pic>
      <p:pic>
        <p:nvPicPr>
          <p:cNvPr id="4" name="Рисунок 3" descr="Воронежский государственный промышленно-гуманитарный колледж (ВГПГК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7940"/>
            <a:ext cx="9601200" cy="642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t="1140" r="13501"/>
          <a:stretch/>
        </p:blipFill>
        <p:spPr>
          <a:xfrm>
            <a:off x="1471485" y="147598"/>
            <a:ext cx="6658230" cy="69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0</Words>
  <Application>Microsoft Office PowerPoint</Application>
  <PresentationFormat>A3 (297x420 мм)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МАЙЯ</dc:creator>
  <cp:lastModifiedBy>user</cp:lastModifiedBy>
  <cp:revision>10</cp:revision>
  <dcterms:created xsi:type="dcterms:W3CDTF">2020-09-27T14:22:07Z</dcterms:created>
  <dcterms:modified xsi:type="dcterms:W3CDTF">2022-03-24T06:59:29Z</dcterms:modified>
</cp:coreProperties>
</file>