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2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8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72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25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8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3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0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7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3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7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A398E-0D3E-4304-9254-2BBD01064750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A39F-5B72-4E2C-9E56-7C8EB4745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7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9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732" t="25880" r="732" b="-709"/>
          <a:stretch/>
        </p:blipFill>
        <p:spPr>
          <a:xfrm>
            <a:off x="3213656" y="523"/>
            <a:ext cx="3423647" cy="2642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20" y="151179"/>
            <a:ext cx="38587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Воронежский чемпионат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– 94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Эксперты – 100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– 150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– 10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– 21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«Студенты»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Веб-дизайн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Дошкольное воспитание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Кирпичная кладка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Малярное дело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Мастер по обработке цифровой информации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Медицинский и социальный уход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Обработка текста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Предпринимательство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Ремонт и обслуживание автомобилей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Социальная работа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Сухое строительство и штукатурные работы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Швея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Экономика и бухгалтерский учет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Электропривод и оборудование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Юриспруденция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«Школьники»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Вязание крючком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3.Промышленная робототехника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Мультимедийная журналистика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Швея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«Специалисты»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1.Ремонт и обслуживание автомобилей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2897" y="367819"/>
            <a:ext cx="1927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– 3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Школьники, студенты, специалисты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- 25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6" r="6961"/>
          <a:stretch/>
        </p:blipFill>
        <p:spPr>
          <a:xfrm>
            <a:off x="6824947" y="26804"/>
            <a:ext cx="5178782" cy="260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0"/>
          <a:stretch/>
        </p:blipFill>
        <p:spPr>
          <a:xfrm>
            <a:off x="3871915" y="2555976"/>
            <a:ext cx="3657950" cy="215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856" y="1257509"/>
            <a:ext cx="1536537" cy="1561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8940" b="12694"/>
          <a:stretch/>
        </p:blipFill>
        <p:spPr>
          <a:xfrm>
            <a:off x="3804895" y="4571886"/>
            <a:ext cx="3261771" cy="226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31964" b="13607"/>
          <a:stretch/>
        </p:blipFill>
        <p:spPr>
          <a:xfrm>
            <a:off x="9457387" y="1984932"/>
            <a:ext cx="2801276" cy="235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r="19721"/>
          <a:stretch/>
        </p:blipFill>
        <p:spPr>
          <a:xfrm>
            <a:off x="7454073" y="2127765"/>
            <a:ext cx="2069448" cy="287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21896" r="15845" b="31689"/>
          <a:stretch/>
        </p:blipFill>
        <p:spPr>
          <a:xfrm>
            <a:off x="7133686" y="4534421"/>
            <a:ext cx="2793770" cy="236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7032"/>
          <a:stretch/>
        </p:blipFill>
        <p:spPr>
          <a:xfrm>
            <a:off x="9852072" y="4188434"/>
            <a:ext cx="2131817" cy="268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479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297"/>
            <a:ext cx="6769718" cy="451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9"/>
          <a:stretch/>
        </p:blipFill>
        <p:spPr>
          <a:xfrm>
            <a:off x="4060264" y="3695178"/>
            <a:ext cx="5059836" cy="316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/>
          <a:stretch/>
        </p:blipFill>
        <p:spPr>
          <a:xfrm>
            <a:off x="-529" y="4184578"/>
            <a:ext cx="4243468" cy="267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t="9315" r="28051"/>
          <a:stretch/>
        </p:blipFill>
        <p:spPr>
          <a:xfrm>
            <a:off x="8937425" y="3283194"/>
            <a:ext cx="3241250" cy="357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01" y="100208"/>
            <a:ext cx="6026027" cy="338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73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82469" cy="382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/>
          <a:stretch/>
        </p:blipFill>
        <p:spPr>
          <a:xfrm>
            <a:off x="6897421" y="53384"/>
            <a:ext cx="5294579" cy="322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r="14654" b="25773"/>
          <a:stretch/>
        </p:blipFill>
        <p:spPr>
          <a:xfrm>
            <a:off x="6651321" y="2347143"/>
            <a:ext cx="5423770" cy="451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33" y="3501174"/>
            <a:ext cx="5103217" cy="340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3" b="13424"/>
          <a:stretch/>
        </p:blipFill>
        <p:spPr>
          <a:xfrm>
            <a:off x="53808" y="3754974"/>
            <a:ext cx="3337425" cy="3081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55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055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/>
          <a:stretch/>
        </p:blipFill>
        <p:spPr>
          <a:xfrm>
            <a:off x="0" y="-297"/>
            <a:ext cx="3264632" cy="471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33059" b="13424"/>
          <a:stretch/>
        </p:blipFill>
        <p:spPr>
          <a:xfrm>
            <a:off x="3121895" y="0"/>
            <a:ext cx="4433953" cy="367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/>
          <a:stretch/>
        </p:blipFill>
        <p:spPr>
          <a:xfrm>
            <a:off x="115039" y="3032750"/>
            <a:ext cx="3342494" cy="377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21735" r="52516"/>
          <a:stretch/>
        </p:blipFill>
        <p:spPr>
          <a:xfrm>
            <a:off x="7387599" y="-297"/>
            <a:ext cx="2390513" cy="342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5" t="8767"/>
          <a:stretch/>
        </p:blipFill>
        <p:spPr>
          <a:xfrm>
            <a:off x="9778112" y="101144"/>
            <a:ext cx="2338191" cy="396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06" y="2952502"/>
            <a:ext cx="2868938" cy="382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56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26" y="-298"/>
            <a:ext cx="6087675" cy="3424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0"/>
            <a:ext cx="6121217" cy="3414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4316"/>
            <a:ext cx="6104327" cy="3433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50" y="3424315"/>
            <a:ext cx="6104350" cy="34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1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4584526"/>
            <a:ext cx="4025487" cy="2273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331"/>
            <a:ext cx="4024958" cy="2289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40" y="4579379"/>
            <a:ext cx="4068360" cy="2278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57" y="4572000"/>
            <a:ext cx="4098683" cy="2286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20" y="2295331"/>
            <a:ext cx="4115880" cy="2299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31469"/>
            <a:ext cx="4104982" cy="2248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40" y="2279588"/>
            <a:ext cx="4069719" cy="22892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33" y="11177"/>
            <a:ext cx="4073788" cy="22501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92" y="23813"/>
            <a:ext cx="4116408" cy="22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8895"/>
            <a:ext cx="4098683" cy="2299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83" y="4558598"/>
            <a:ext cx="4059634" cy="229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17" y="4558599"/>
            <a:ext cx="4033683" cy="2299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2265897"/>
            <a:ext cx="4098684" cy="2292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55" y="2265600"/>
            <a:ext cx="4192639" cy="2292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55" y="0"/>
            <a:ext cx="4059633" cy="2236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8" y="2265154"/>
            <a:ext cx="4060163" cy="2293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24" y="76056"/>
            <a:ext cx="2171013" cy="22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2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128</Words>
  <Application>Microsoft Office PowerPoint</Application>
  <PresentationFormat>Широкоэкранный</PresentationFormat>
  <Paragraphs>33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МАЙЯ</dc:creator>
  <cp:lastModifiedBy>user</cp:lastModifiedBy>
  <cp:revision>10</cp:revision>
  <dcterms:created xsi:type="dcterms:W3CDTF">2022-03-23T11:27:24Z</dcterms:created>
  <dcterms:modified xsi:type="dcterms:W3CDTF">2022-03-23T13:01:30Z</dcterms:modified>
</cp:coreProperties>
</file>